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319" r:id="rId3"/>
    <p:sldId id="342" r:id="rId4"/>
    <p:sldId id="336" r:id="rId5"/>
    <p:sldId id="343" r:id="rId6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24" autoAdjust="0"/>
  </p:normalViewPr>
  <p:slideViewPr>
    <p:cSldViewPr>
      <p:cViewPr varScale="1">
        <p:scale>
          <a:sx n="92" d="100"/>
          <a:sy n="92" d="100"/>
        </p:scale>
        <p:origin x="9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01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7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>
              <a:defRPr lang="en-US" dirty="0"/>
            </a:lvl1pPr>
            <a:extLst/>
          </a:lstStyle>
          <a:p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date and other details</a:t>
            </a:r>
            <a:endParaRPr lang="en-US" dirty="0"/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>
              <a:buFontTx/>
              <a:buNone/>
            </a:pPr>
            <a:r>
              <a:rPr lang="en-US" sz="2000" dirty="0" smtClean="0"/>
              <a:t>Click icon</a:t>
            </a:r>
            <a:r>
              <a:rPr lang="en-US" sz="2000" baseline="0" dirty="0" smtClean="0"/>
              <a:t> to add picture</a:t>
            </a:r>
            <a:endParaRPr lang="en-US" sz="20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24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-Up: 1 Portrait with 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-Up: 3 Portrait with 2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Click icon</a:t>
            </a:r>
            <a:r>
              <a:rPr lang="en-US" sz="2400" i="0" baseline="0" dirty="0" smtClean="0"/>
              <a:t> to add picture</a:t>
            </a:r>
            <a:endParaRPr lang="en-US" sz="2400" i="0" dirty="0"/>
          </a:p>
        </p:txBody>
      </p:sp>
      <p:sp>
        <p:nvSpPr>
          <p:cNvPr id="7" name="Shape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Click icon</a:t>
            </a:r>
            <a:r>
              <a:rPr lang="en-US" sz="2400" i="0" baseline="0" dirty="0" smtClean="0"/>
              <a:t> to add picture</a:t>
            </a:r>
            <a:endParaRPr lang="en-US" sz="2400" i="0" dirty="0"/>
          </a:p>
        </p:txBody>
      </p:sp>
      <p:sp>
        <p:nvSpPr>
          <p:cNvPr id="6" name="Shape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Click icon</a:t>
            </a:r>
            <a:r>
              <a:rPr lang="en-US" sz="2400" i="0" baseline="0" dirty="0" smtClean="0"/>
              <a:t> to add picture</a:t>
            </a:r>
            <a:endParaRPr lang="en-US" sz="2400" i="0" dirty="0"/>
          </a:p>
        </p:txBody>
      </p:sp>
      <p:sp>
        <p:nvSpPr>
          <p:cNvPr id="7" name="Shape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lang="en-US" i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EC6F-6501-4E04-BD6C-A8A6CABB2C5B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andscape (Fullsc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</a:t>
            </a:r>
            <a:r>
              <a:rPr lang="en-US" i="0" baseline="0" dirty="0" smtClean="0"/>
              <a:t> to add </a:t>
            </a:r>
            <a:r>
              <a:rPr lang="en-US" i="0" dirty="0" smtClean="0"/>
              <a:t>full page picture</a:t>
            </a:r>
            <a:endParaRPr lang="en-US" i="0" baseline="0" dirty="0" smtClean="0"/>
          </a:p>
          <a:p>
            <a:pPr marL="0" marR="0" indent="0"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 smtClean="0"/>
          </a:p>
          <a:p>
            <a:pPr algn="ctr">
              <a:buFontTx/>
              <a:buNone/>
            </a:pPr>
            <a:endParaRPr lang="en-US" i="0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>
              <a:defRPr baseline="0"/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>
              <a:buFontTx/>
              <a:buNone/>
              <a:defRPr sz="1800"/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>
              <a:buFontTx/>
              <a:buNone/>
            </a:pPr>
            <a:r>
              <a:rPr lang="en-US" sz="2000" dirty="0" smtClean="0"/>
              <a:t>Click icon</a:t>
            </a:r>
            <a:r>
              <a:rPr lang="en-US" sz="2000" baseline="0" dirty="0" smtClean="0"/>
              <a:t> to add picture</a:t>
            </a:r>
            <a:endParaRPr lang="en-US" sz="2000" dirty="0"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>
              <a:buFontTx/>
              <a:buNone/>
            </a:pPr>
            <a:r>
              <a:rPr lang="en-US" sz="2000" dirty="0" smtClean="0"/>
              <a:t>Click icon</a:t>
            </a:r>
            <a:r>
              <a:rPr lang="en-US" sz="2000" baseline="0" dirty="0" smtClean="0"/>
              <a:t> to add picture</a:t>
            </a:r>
            <a:endParaRPr lang="en-US" sz="2000" dirty="0"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>
              <a:buFontTx/>
              <a:buNone/>
            </a:pPr>
            <a:r>
              <a:rPr lang="en-US" sz="2000" dirty="0" smtClean="0"/>
              <a:t>Click icon</a:t>
            </a:r>
            <a:r>
              <a:rPr lang="en-US" sz="2000" baseline="0" dirty="0" smtClean="0"/>
              <a:t> to add picture</a:t>
            </a:r>
            <a:endParaRPr lang="en-US" sz="2000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Click icon</a:t>
            </a:r>
            <a:r>
              <a:rPr lang="en-US" sz="2400" i="0" baseline="0" dirty="0" smtClean="0"/>
              <a:t> to add picture</a:t>
            </a:r>
            <a:endParaRPr lang="en-US" sz="2400" i="0" dirty="0"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Click icon to add picture</a:t>
            </a:r>
            <a:endParaRPr lang="en-US" sz="2400" i="0" dirty="0"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Clr>
                <a:srgbClr val="D34817"/>
              </a:buClr>
              <a:buSzPct val="85000"/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dirty="0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1/5/2016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tx2"/>
                </a:solidFill>
              </a:defRPr>
            </a:lvl1pPr>
            <a:extLst/>
          </a:lstStyle>
          <a:p>
            <a:pPr algn="ct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2"/>
                </a:solidFill>
              </a:defRPr>
            </a:lvl1pPr>
            <a:extLst/>
          </a:lstStyle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</a:t>
            </a:r>
            <a:r>
              <a:rPr smtClean="0"/>
              <a:t>orthwind</a:t>
            </a:r>
            <a:r>
              <a:rPr dirty="0" smtClean="0"/>
              <a:t> </a:t>
            </a:r>
            <a:r>
              <a:rPr dirty="0" smtClean="0"/>
              <a:t>traders</a:t>
            </a:r>
            <a:endParaRPr lang="en-US" dirty="0"/>
          </a:p>
        </p:txBody>
      </p:sp>
      <p:pic>
        <p:nvPicPr>
          <p:cNvPr id="6" name="j0313970.jpg"/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17" name="Rectangle 1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Preview of New Jackets for Fall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Year’s </a:t>
            </a:r>
            <a:r>
              <a:rPr lang="en-US" smtClean="0"/>
              <a:t>New Jackets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Polar Gear for women</a:t>
            </a:r>
          </a:p>
          <a:p>
            <a:r>
              <a:rPr lang="en-US" dirty="0" smtClean="0"/>
              <a:t>Polar Gear for men</a:t>
            </a:r>
          </a:p>
          <a:p>
            <a:r>
              <a:rPr lang="en-US" dirty="0" smtClean="0"/>
              <a:t>Insulated shells</a:t>
            </a:r>
          </a:p>
          <a:p>
            <a:r>
              <a:rPr lang="en-US" dirty="0" smtClean="0"/>
              <a:t>Heavy weather</a:t>
            </a:r>
          </a:p>
          <a:p>
            <a:r>
              <a:rPr lang="en-US" dirty="0" smtClean="0"/>
              <a:t>Heated</a:t>
            </a:r>
          </a:p>
          <a:p>
            <a:r>
              <a:rPr lang="en-US" dirty="0" smtClean="0"/>
              <a:t>Rain gear</a:t>
            </a:r>
          </a:p>
          <a:p>
            <a:r>
              <a:rPr lang="en-US" dirty="0" smtClean="0"/>
              <a:t>Wind gear</a:t>
            </a:r>
          </a:p>
          <a:p>
            <a:r>
              <a:rPr lang="en-US" dirty="0" smtClean="0"/>
              <a:t>Dress</a:t>
            </a:r>
          </a:p>
          <a:p>
            <a:r>
              <a:rPr lang="en-US" dirty="0" smtClean="0"/>
              <a:t>Casual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 Gear for Women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Designed for active outdoor use in extreme </a:t>
            </a:r>
            <a:r>
              <a:rPr lang="en-US" dirty="0" smtClean="0"/>
              <a:t>conditions </a:t>
            </a:r>
            <a:endParaRPr lang="en-US" dirty="0"/>
          </a:p>
          <a:p>
            <a:r>
              <a:rPr lang="en-US" dirty="0" smtClean="0"/>
              <a:t>Tough </a:t>
            </a:r>
            <a:r>
              <a:rPr lang="en-US" dirty="0"/>
              <a:t>cotton/synthetic shell resists wind, water, and </a:t>
            </a:r>
            <a:r>
              <a:rPr lang="en-US" dirty="0" smtClean="0"/>
              <a:t>rips</a:t>
            </a:r>
            <a:endParaRPr lang="en-US" dirty="0"/>
          </a:p>
          <a:p>
            <a:r>
              <a:rPr lang="en-US" dirty="0" smtClean="0"/>
              <a:t>Down/polyester </a:t>
            </a:r>
            <a:r>
              <a:rPr lang="en-US" dirty="0"/>
              <a:t>lining keeps you warm down to –</a:t>
            </a:r>
            <a:r>
              <a:rPr lang="en-US" dirty="0" smtClean="0"/>
              <a:t>30</a:t>
            </a:r>
            <a:endParaRPr lang="en-US" dirty="0"/>
          </a:p>
          <a:p>
            <a:r>
              <a:rPr lang="en-US" dirty="0" smtClean="0"/>
              <a:t>Available </a:t>
            </a:r>
            <a:r>
              <a:rPr lang="en-US" dirty="0"/>
              <a:t>in women’s sizes 4 – 22, misses sizes 1 – 10, and petites 0 – </a:t>
            </a:r>
            <a:r>
              <a:rPr lang="en-US" dirty="0" smtClean="0"/>
              <a:t>8</a:t>
            </a:r>
            <a:endParaRPr lang="en-US" dirty="0"/>
          </a:p>
          <a:p>
            <a:r>
              <a:rPr lang="en-US" dirty="0" smtClean="0"/>
              <a:t>Unconditional </a:t>
            </a:r>
            <a:r>
              <a:rPr lang="en-US" dirty="0"/>
              <a:t>5-year </a:t>
            </a:r>
            <a:r>
              <a:rPr lang="en-US" dirty="0" smtClean="0"/>
              <a:t>warranty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 Gear for Men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Designed for active outdoor use in extreme conditions </a:t>
            </a:r>
          </a:p>
          <a:p>
            <a:r>
              <a:rPr lang="en-US" dirty="0" smtClean="0"/>
              <a:t>Tough cotton/synthetic shell resists wind, water, and rips</a:t>
            </a:r>
          </a:p>
          <a:p>
            <a:r>
              <a:rPr lang="en-US" dirty="0" smtClean="0"/>
              <a:t>Down/polyester lining keeps you warm down to </a:t>
            </a:r>
            <a:r>
              <a:rPr lang="en-US" dirty="0" smtClean="0">
                <a:latin typeface="Century Schoolbook"/>
              </a:rPr>
              <a:t>−</a:t>
            </a:r>
            <a:r>
              <a:rPr lang="en-US" dirty="0" smtClean="0"/>
              <a:t>30</a:t>
            </a:r>
          </a:p>
          <a:p>
            <a:r>
              <a:rPr lang="en-US" dirty="0" smtClean="0"/>
              <a:t>Available in men’s sizes 20 – 48</a:t>
            </a:r>
          </a:p>
          <a:p>
            <a:r>
              <a:rPr lang="en-US" dirty="0" smtClean="0"/>
              <a:t>Unconditional 5-year warranty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ssicPhotoAlbum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E2DC"/>
      </a:hlink>
      <a:folHlink>
        <a:srgbClr val="00918A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仿宋_GB2312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terim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50000">
              <a:schemeClr val="phClr">
                <a:tint val="23000"/>
                <a:satMod val="225000"/>
              </a:schemeClr>
            </a:gs>
            <a:gs pos="97000">
              <a:schemeClr val="phClr">
                <a:tint val="38000"/>
                <a:satMod val="225000"/>
              </a:schemeClr>
            </a:gs>
            <a:gs pos="100000">
              <a:schemeClr val="phClr">
                <a:tint val="38000"/>
                <a:satMod val="225000"/>
              </a:schemeClr>
            </a:gs>
          </a:gsLst>
          <a:path path="circle">
            <a:fillToRect l="50000" t="55000" r="100000" b="125000"/>
          </a:path>
        </a:gradFill>
        <a:gradFill rotWithShape="1">
          <a:gsLst>
            <a:gs pos="0">
              <a:schemeClr val="phClr">
                <a:tint val="88000"/>
                <a:satMod val="155000"/>
              </a:schemeClr>
            </a:gs>
            <a:gs pos="15000">
              <a:schemeClr val="phClr">
                <a:tint val="90000"/>
                <a:shade val="99000"/>
                <a:satMod val="155000"/>
              </a:schemeClr>
            </a:gs>
            <a:gs pos="62000">
              <a:schemeClr val="phClr">
                <a:tint val="96000"/>
                <a:shade val="80000"/>
                <a:satMod val="155000"/>
              </a:schemeClr>
            </a:gs>
            <a:gs pos="97000">
              <a:schemeClr val="phClr">
                <a:tint val="98000"/>
                <a:shade val="63000"/>
                <a:satMod val="155000"/>
              </a:schemeClr>
            </a:gs>
            <a:gs pos="100000">
              <a:schemeClr val="phClr">
                <a:shade val="62000"/>
                <a:satMod val="175000"/>
              </a:schemeClr>
            </a:gs>
          </a:gsLst>
          <a:path path="circle">
            <a:fillToRect l="50000" t="55000" r="100000" b="125000"/>
          </a:path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381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38100" dir="540000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reflection blurRad="12700" stA="33000" stPos="2000" endA="1000" endPos="31000" dist="38100" dir="5400000" sy="-100000"/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emplateProperties xmlns="urn:microsoft.template.properties">
  <_Version>12.0.4319</_Version>
  <_LCID>1033</_LCID>
</templateProperties>
</file>

<file path=customXml/itemProps1.xml><?xml version="1.0" encoding="utf-8"?>
<ds:datastoreItem xmlns:ds="http://schemas.openxmlformats.org/officeDocument/2006/customXml" ds:itemID="{F9B966DD-27C9-4511-807F-27592956EBC1}">
  <ds:schemaRefs>
    <ds:schemaRef ds:uri="urn:microsoft.template.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126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Century Schoolbook</vt:lpstr>
      <vt:lpstr>ClassicPhotoAlbum</vt:lpstr>
      <vt:lpstr>Northwind traders</vt:lpstr>
      <vt:lpstr>This Year’s New Jackets</vt:lpstr>
      <vt:lpstr>Polar Gear for Women</vt:lpstr>
      <vt:lpstr>Polar Gear for Men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2006-10-08T15:25:22Z</dcterms:created>
  <dcterms:modified xsi:type="dcterms:W3CDTF">2016-01-05T20:54:06Z</dcterms:modified>
</cp:coreProperties>
</file>